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6" r:id="rId1"/>
  </p:sldMasterIdLst>
  <p:notesMasterIdLst>
    <p:notesMasterId r:id="rId6"/>
  </p:notesMasterIdLst>
  <p:handoutMasterIdLst>
    <p:handoutMasterId r:id="rId7"/>
  </p:handoutMasterIdLst>
  <p:sldIdLst>
    <p:sldId id="256" r:id="rId2"/>
    <p:sldId id="361" r:id="rId3"/>
    <p:sldId id="258" r:id="rId4"/>
    <p:sldId id="360" r:id="rId5"/>
  </p:sldIdLst>
  <p:sldSz cx="12096750" cy="6802438"/>
  <p:notesSz cx="6858000" cy="9144000"/>
  <p:defaultTextStyle>
    <a:defPPr>
      <a:defRPr lang="en-US"/>
    </a:defPPr>
    <a:lvl1pPr marL="0" algn="l" defTabSz="604634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4634" algn="l" defTabSz="604634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09271" algn="l" defTabSz="604634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13904" algn="l" defTabSz="604634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18540" algn="l" defTabSz="604634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23175" algn="l" defTabSz="604634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27810" algn="l" defTabSz="604634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32444" algn="l" defTabSz="604634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37081" algn="l" defTabSz="604634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20" userDrawn="1">
          <p15:clr>
            <a:srgbClr val="A4A3A4"/>
          </p15:clr>
        </p15:guide>
        <p15:guide id="2" pos="381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notes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614"/>
    <p:restoredTop sz="75521" autoAdjust="0"/>
  </p:normalViewPr>
  <p:slideViewPr>
    <p:cSldViewPr snapToGrid="0" snapToObjects="1">
      <p:cViewPr varScale="1">
        <p:scale>
          <a:sx n="56" d="100"/>
          <a:sy n="56" d="100"/>
        </p:scale>
        <p:origin x="1614" y="48"/>
      </p:cViewPr>
      <p:guideLst>
        <p:guide orient="horz" pos="2120"/>
        <p:guide pos="381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37DAC7-9B4C-6246-8144-6FF3F29B58FB}" type="datetimeFigureOut">
              <a:rPr lang="nl-NL" smtClean="0"/>
              <a:t>21-1-2020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301336-897E-B843-92D1-243DD836D65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495340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A65F47-94EE-E140-9CC4-6EF231515F78}" type="datetimeFigureOut">
              <a:rPr lang="en-US" smtClean="0"/>
              <a:t>1/21/2020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5258DE-C01B-C04E-964E-ACCF51DB1E54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10827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04634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04634" algn="l" defTabSz="604634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209271" algn="l" defTabSz="604634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813904" algn="l" defTabSz="604634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418540" algn="l" defTabSz="604634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3023175" algn="l" defTabSz="604634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27810" algn="l" defTabSz="604634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32444" algn="l" defTabSz="604634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37081" algn="l" defTabSz="604634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AF2A0EF-FCA5-054E-BC9B-F4CD1D666A3B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02642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12094" y="1113270"/>
            <a:ext cx="9072563" cy="2368256"/>
          </a:xfrm>
        </p:spPr>
        <p:txBody>
          <a:bodyPr anchor="b"/>
          <a:lstStyle>
            <a:lvl1pPr algn="ctr">
              <a:defRPr sz="5951"/>
            </a:lvl1pPr>
          </a:lstStyle>
          <a:p>
            <a:r>
              <a:rPr lang="de-CH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094" y="3572855"/>
            <a:ext cx="9072563" cy="1642347"/>
          </a:xfrm>
        </p:spPr>
        <p:txBody>
          <a:bodyPr/>
          <a:lstStyle>
            <a:lvl1pPr marL="0" indent="0" algn="ctr">
              <a:buNone/>
              <a:defRPr sz="2381"/>
            </a:lvl1pPr>
            <a:lvl2pPr marL="453497" indent="0" algn="ctr">
              <a:buNone/>
              <a:defRPr sz="1984"/>
            </a:lvl2pPr>
            <a:lvl3pPr marL="906993" indent="0" algn="ctr">
              <a:buNone/>
              <a:defRPr sz="1785"/>
            </a:lvl3pPr>
            <a:lvl4pPr marL="1360490" indent="0" algn="ctr">
              <a:buNone/>
              <a:defRPr sz="1587"/>
            </a:lvl4pPr>
            <a:lvl5pPr marL="1813987" indent="0" algn="ctr">
              <a:buNone/>
              <a:defRPr sz="1587"/>
            </a:lvl5pPr>
            <a:lvl6pPr marL="2267483" indent="0" algn="ctr">
              <a:buNone/>
              <a:defRPr sz="1587"/>
            </a:lvl6pPr>
            <a:lvl7pPr marL="2720980" indent="0" algn="ctr">
              <a:buNone/>
              <a:defRPr sz="1587"/>
            </a:lvl7pPr>
            <a:lvl8pPr marL="3174477" indent="0" algn="ctr">
              <a:buNone/>
              <a:defRPr sz="1587"/>
            </a:lvl8pPr>
            <a:lvl9pPr marL="3627973" indent="0" algn="ctr">
              <a:buNone/>
              <a:defRPr sz="1587"/>
            </a:lvl9pPr>
          </a:lstStyle>
          <a:p>
            <a:r>
              <a:rPr lang="de-CH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57804-1B0A-7F43-827F-DFED7FED9C8C}" type="datetimeFigureOut">
              <a:rPr lang="en-GB" smtClean="0"/>
              <a:t>21/01/2020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944AC-5FFF-054E-BE76-33E6794DC4E2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29242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CH"/>
              <a:t>Click to edit Master text styles</a:t>
            </a:r>
          </a:p>
          <a:p>
            <a:pPr lvl="1"/>
            <a:r>
              <a:rPr lang="de-CH"/>
              <a:t>Second level</a:t>
            </a:r>
          </a:p>
          <a:p>
            <a:pPr lvl="2"/>
            <a:r>
              <a:rPr lang="de-CH"/>
              <a:t>Third level</a:t>
            </a:r>
          </a:p>
          <a:p>
            <a:pPr lvl="3"/>
            <a:r>
              <a:rPr lang="de-CH"/>
              <a:t>Fourth level</a:t>
            </a:r>
          </a:p>
          <a:p>
            <a:pPr lvl="4"/>
            <a:r>
              <a:rPr lang="de-CH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57804-1B0A-7F43-827F-DFED7FED9C8C}" type="datetimeFigureOut">
              <a:rPr lang="en-GB" smtClean="0"/>
              <a:t>21/01/2020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944AC-5FFF-054E-BE76-33E6794DC4E2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66646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6737" y="362167"/>
            <a:ext cx="2608362" cy="5764752"/>
          </a:xfrm>
        </p:spPr>
        <p:txBody>
          <a:bodyPr vert="eaVert"/>
          <a:lstStyle/>
          <a:p>
            <a:r>
              <a:rPr lang="de-CH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1651" y="362167"/>
            <a:ext cx="7673876" cy="5764752"/>
          </a:xfrm>
        </p:spPr>
        <p:txBody>
          <a:bodyPr vert="eaVert"/>
          <a:lstStyle/>
          <a:p>
            <a:pPr lvl="0"/>
            <a:r>
              <a:rPr lang="de-CH"/>
              <a:t>Click to edit Master text styles</a:t>
            </a:r>
          </a:p>
          <a:p>
            <a:pPr lvl="1"/>
            <a:r>
              <a:rPr lang="de-CH"/>
              <a:t>Second level</a:t>
            </a:r>
          </a:p>
          <a:p>
            <a:pPr lvl="2"/>
            <a:r>
              <a:rPr lang="de-CH"/>
              <a:t>Third level</a:t>
            </a:r>
          </a:p>
          <a:p>
            <a:pPr lvl="3"/>
            <a:r>
              <a:rPr lang="de-CH"/>
              <a:t>Fourth level</a:t>
            </a:r>
          </a:p>
          <a:p>
            <a:pPr lvl="4"/>
            <a:r>
              <a:rPr lang="de-CH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57804-1B0A-7F43-827F-DFED7FED9C8C}" type="datetimeFigureOut">
              <a:rPr lang="en-GB" smtClean="0"/>
              <a:t>21/01/2020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944AC-5FFF-054E-BE76-33E6794DC4E2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48054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CH"/>
              <a:t>Click to edit Master text styles</a:t>
            </a:r>
          </a:p>
          <a:p>
            <a:pPr lvl="1"/>
            <a:r>
              <a:rPr lang="de-CH"/>
              <a:t>Second level</a:t>
            </a:r>
          </a:p>
          <a:p>
            <a:pPr lvl="2"/>
            <a:r>
              <a:rPr lang="de-CH"/>
              <a:t>Third level</a:t>
            </a:r>
          </a:p>
          <a:p>
            <a:pPr lvl="3"/>
            <a:r>
              <a:rPr lang="de-CH"/>
              <a:t>Fourth level</a:t>
            </a:r>
          </a:p>
          <a:p>
            <a:pPr lvl="4"/>
            <a:r>
              <a:rPr lang="de-CH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57804-1B0A-7F43-827F-DFED7FED9C8C}" type="datetimeFigureOut">
              <a:rPr lang="en-GB" smtClean="0"/>
              <a:t>21/01/2020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944AC-5FFF-054E-BE76-33E6794DC4E2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15470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5351" y="1695886"/>
            <a:ext cx="10433447" cy="2829625"/>
          </a:xfrm>
        </p:spPr>
        <p:txBody>
          <a:bodyPr anchor="b"/>
          <a:lstStyle>
            <a:lvl1pPr>
              <a:defRPr sz="5951"/>
            </a:lvl1pPr>
          </a:lstStyle>
          <a:p>
            <a:r>
              <a:rPr lang="de-CH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5351" y="4552281"/>
            <a:ext cx="10433447" cy="1488033"/>
          </a:xfrm>
        </p:spPr>
        <p:txBody>
          <a:bodyPr/>
          <a:lstStyle>
            <a:lvl1pPr marL="0" indent="0">
              <a:buNone/>
              <a:defRPr sz="2381">
                <a:solidFill>
                  <a:schemeClr val="tx1">
                    <a:tint val="75000"/>
                  </a:schemeClr>
                </a:solidFill>
              </a:defRPr>
            </a:lvl1pPr>
            <a:lvl2pPr marL="453497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2pPr>
            <a:lvl3pPr marL="906993" indent="0">
              <a:buNone/>
              <a:defRPr sz="1785">
                <a:solidFill>
                  <a:schemeClr val="tx1">
                    <a:tint val="75000"/>
                  </a:schemeClr>
                </a:solidFill>
              </a:defRPr>
            </a:lvl3pPr>
            <a:lvl4pPr marL="1360490" indent="0">
              <a:buNone/>
              <a:defRPr sz="1587">
                <a:solidFill>
                  <a:schemeClr val="tx1">
                    <a:tint val="75000"/>
                  </a:schemeClr>
                </a:solidFill>
              </a:defRPr>
            </a:lvl4pPr>
            <a:lvl5pPr marL="1813987" indent="0">
              <a:buNone/>
              <a:defRPr sz="1587">
                <a:solidFill>
                  <a:schemeClr val="tx1">
                    <a:tint val="75000"/>
                  </a:schemeClr>
                </a:solidFill>
              </a:defRPr>
            </a:lvl5pPr>
            <a:lvl6pPr marL="2267483" indent="0">
              <a:buNone/>
              <a:defRPr sz="1587">
                <a:solidFill>
                  <a:schemeClr val="tx1">
                    <a:tint val="75000"/>
                  </a:schemeClr>
                </a:solidFill>
              </a:defRPr>
            </a:lvl6pPr>
            <a:lvl7pPr marL="2720980" indent="0">
              <a:buNone/>
              <a:defRPr sz="1587">
                <a:solidFill>
                  <a:schemeClr val="tx1">
                    <a:tint val="75000"/>
                  </a:schemeClr>
                </a:solidFill>
              </a:defRPr>
            </a:lvl7pPr>
            <a:lvl8pPr marL="3174477" indent="0">
              <a:buNone/>
              <a:defRPr sz="1587">
                <a:solidFill>
                  <a:schemeClr val="tx1">
                    <a:tint val="75000"/>
                  </a:schemeClr>
                </a:solidFill>
              </a:defRPr>
            </a:lvl8pPr>
            <a:lvl9pPr marL="3627973" indent="0">
              <a:buNone/>
              <a:defRPr sz="158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CH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57804-1B0A-7F43-827F-DFED7FED9C8C}" type="datetimeFigureOut">
              <a:rPr lang="en-GB" smtClean="0"/>
              <a:t>21/01/2020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944AC-5FFF-054E-BE76-33E6794DC4E2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57966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1651" y="1810834"/>
            <a:ext cx="5141119" cy="4316084"/>
          </a:xfrm>
        </p:spPr>
        <p:txBody>
          <a:bodyPr/>
          <a:lstStyle/>
          <a:p>
            <a:pPr lvl="0"/>
            <a:r>
              <a:rPr lang="de-CH"/>
              <a:t>Click to edit Master text styles</a:t>
            </a:r>
          </a:p>
          <a:p>
            <a:pPr lvl="1"/>
            <a:r>
              <a:rPr lang="de-CH"/>
              <a:t>Second level</a:t>
            </a:r>
          </a:p>
          <a:p>
            <a:pPr lvl="2"/>
            <a:r>
              <a:rPr lang="de-CH"/>
              <a:t>Third level</a:t>
            </a:r>
          </a:p>
          <a:p>
            <a:pPr lvl="3"/>
            <a:r>
              <a:rPr lang="de-CH"/>
              <a:t>Fourth level</a:t>
            </a:r>
          </a:p>
          <a:p>
            <a:pPr lvl="4"/>
            <a:r>
              <a:rPr lang="de-CH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23980" y="1810834"/>
            <a:ext cx="5141119" cy="4316084"/>
          </a:xfrm>
        </p:spPr>
        <p:txBody>
          <a:bodyPr/>
          <a:lstStyle/>
          <a:p>
            <a:pPr lvl="0"/>
            <a:r>
              <a:rPr lang="de-CH"/>
              <a:t>Click to edit Master text styles</a:t>
            </a:r>
          </a:p>
          <a:p>
            <a:pPr lvl="1"/>
            <a:r>
              <a:rPr lang="de-CH"/>
              <a:t>Second level</a:t>
            </a:r>
          </a:p>
          <a:p>
            <a:pPr lvl="2"/>
            <a:r>
              <a:rPr lang="de-CH"/>
              <a:t>Third level</a:t>
            </a:r>
          </a:p>
          <a:p>
            <a:pPr lvl="3"/>
            <a:r>
              <a:rPr lang="de-CH"/>
              <a:t>Fourth level</a:t>
            </a:r>
          </a:p>
          <a:p>
            <a:pPr lvl="4"/>
            <a:r>
              <a:rPr lang="de-CH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57804-1B0A-7F43-827F-DFED7FED9C8C}" type="datetimeFigureOut">
              <a:rPr lang="en-GB" smtClean="0"/>
              <a:t>21/01/2020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944AC-5FFF-054E-BE76-33E6794DC4E2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81597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227" y="362167"/>
            <a:ext cx="10433447" cy="1314824"/>
          </a:xfrm>
        </p:spPr>
        <p:txBody>
          <a:bodyPr/>
          <a:lstStyle/>
          <a:p>
            <a:r>
              <a:rPr lang="de-CH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3228" y="1667543"/>
            <a:ext cx="5117492" cy="817237"/>
          </a:xfrm>
        </p:spPr>
        <p:txBody>
          <a:bodyPr anchor="b"/>
          <a:lstStyle>
            <a:lvl1pPr marL="0" indent="0">
              <a:buNone/>
              <a:defRPr sz="2381" b="1"/>
            </a:lvl1pPr>
            <a:lvl2pPr marL="453497" indent="0">
              <a:buNone/>
              <a:defRPr sz="1984" b="1"/>
            </a:lvl2pPr>
            <a:lvl3pPr marL="906993" indent="0">
              <a:buNone/>
              <a:defRPr sz="1785" b="1"/>
            </a:lvl3pPr>
            <a:lvl4pPr marL="1360490" indent="0">
              <a:buNone/>
              <a:defRPr sz="1587" b="1"/>
            </a:lvl4pPr>
            <a:lvl5pPr marL="1813987" indent="0">
              <a:buNone/>
              <a:defRPr sz="1587" b="1"/>
            </a:lvl5pPr>
            <a:lvl6pPr marL="2267483" indent="0">
              <a:buNone/>
              <a:defRPr sz="1587" b="1"/>
            </a:lvl6pPr>
            <a:lvl7pPr marL="2720980" indent="0">
              <a:buNone/>
              <a:defRPr sz="1587" b="1"/>
            </a:lvl7pPr>
            <a:lvl8pPr marL="3174477" indent="0">
              <a:buNone/>
              <a:defRPr sz="1587" b="1"/>
            </a:lvl8pPr>
            <a:lvl9pPr marL="3627973" indent="0">
              <a:buNone/>
              <a:defRPr sz="1587" b="1"/>
            </a:lvl9pPr>
          </a:lstStyle>
          <a:p>
            <a:pPr lvl="0"/>
            <a:r>
              <a:rPr lang="de-CH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3228" y="2484780"/>
            <a:ext cx="5117492" cy="3654736"/>
          </a:xfrm>
        </p:spPr>
        <p:txBody>
          <a:bodyPr/>
          <a:lstStyle/>
          <a:p>
            <a:pPr lvl="0"/>
            <a:r>
              <a:rPr lang="de-CH"/>
              <a:t>Click to edit Master text styles</a:t>
            </a:r>
          </a:p>
          <a:p>
            <a:pPr lvl="1"/>
            <a:r>
              <a:rPr lang="de-CH"/>
              <a:t>Second level</a:t>
            </a:r>
          </a:p>
          <a:p>
            <a:pPr lvl="2"/>
            <a:r>
              <a:rPr lang="de-CH"/>
              <a:t>Third level</a:t>
            </a:r>
          </a:p>
          <a:p>
            <a:pPr lvl="3"/>
            <a:r>
              <a:rPr lang="de-CH"/>
              <a:t>Fourth level</a:t>
            </a:r>
          </a:p>
          <a:p>
            <a:pPr lvl="4"/>
            <a:r>
              <a:rPr lang="de-CH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23980" y="1667543"/>
            <a:ext cx="5142694" cy="817237"/>
          </a:xfrm>
        </p:spPr>
        <p:txBody>
          <a:bodyPr anchor="b"/>
          <a:lstStyle>
            <a:lvl1pPr marL="0" indent="0">
              <a:buNone/>
              <a:defRPr sz="2381" b="1"/>
            </a:lvl1pPr>
            <a:lvl2pPr marL="453497" indent="0">
              <a:buNone/>
              <a:defRPr sz="1984" b="1"/>
            </a:lvl2pPr>
            <a:lvl3pPr marL="906993" indent="0">
              <a:buNone/>
              <a:defRPr sz="1785" b="1"/>
            </a:lvl3pPr>
            <a:lvl4pPr marL="1360490" indent="0">
              <a:buNone/>
              <a:defRPr sz="1587" b="1"/>
            </a:lvl4pPr>
            <a:lvl5pPr marL="1813987" indent="0">
              <a:buNone/>
              <a:defRPr sz="1587" b="1"/>
            </a:lvl5pPr>
            <a:lvl6pPr marL="2267483" indent="0">
              <a:buNone/>
              <a:defRPr sz="1587" b="1"/>
            </a:lvl6pPr>
            <a:lvl7pPr marL="2720980" indent="0">
              <a:buNone/>
              <a:defRPr sz="1587" b="1"/>
            </a:lvl7pPr>
            <a:lvl8pPr marL="3174477" indent="0">
              <a:buNone/>
              <a:defRPr sz="1587" b="1"/>
            </a:lvl8pPr>
            <a:lvl9pPr marL="3627973" indent="0">
              <a:buNone/>
              <a:defRPr sz="1587" b="1"/>
            </a:lvl9pPr>
          </a:lstStyle>
          <a:p>
            <a:pPr lvl="0"/>
            <a:r>
              <a:rPr lang="de-CH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23980" y="2484780"/>
            <a:ext cx="5142694" cy="3654736"/>
          </a:xfrm>
        </p:spPr>
        <p:txBody>
          <a:bodyPr/>
          <a:lstStyle/>
          <a:p>
            <a:pPr lvl="0"/>
            <a:r>
              <a:rPr lang="de-CH"/>
              <a:t>Click to edit Master text styles</a:t>
            </a:r>
          </a:p>
          <a:p>
            <a:pPr lvl="1"/>
            <a:r>
              <a:rPr lang="de-CH"/>
              <a:t>Second level</a:t>
            </a:r>
          </a:p>
          <a:p>
            <a:pPr lvl="2"/>
            <a:r>
              <a:rPr lang="de-CH"/>
              <a:t>Third level</a:t>
            </a:r>
          </a:p>
          <a:p>
            <a:pPr lvl="3"/>
            <a:r>
              <a:rPr lang="de-CH"/>
              <a:t>Fourth level</a:t>
            </a:r>
          </a:p>
          <a:p>
            <a:pPr lvl="4"/>
            <a:r>
              <a:rPr lang="de-CH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57804-1B0A-7F43-827F-DFED7FED9C8C}" type="datetimeFigureOut">
              <a:rPr lang="en-GB" smtClean="0"/>
              <a:t>21/01/2020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944AC-5FFF-054E-BE76-33E6794DC4E2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5736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57804-1B0A-7F43-827F-DFED7FED9C8C}" type="datetimeFigureOut">
              <a:rPr lang="en-GB" smtClean="0"/>
              <a:t>21/01/2020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944AC-5FFF-054E-BE76-33E6794DC4E2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73981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57804-1B0A-7F43-827F-DFED7FED9C8C}" type="datetimeFigureOut">
              <a:rPr lang="en-GB" smtClean="0"/>
              <a:t>21/01/2020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944AC-5FFF-054E-BE76-33E6794DC4E2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72285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228" y="453496"/>
            <a:ext cx="3901516" cy="1587236"/>
          </a:xfrm>
        </p:spPr>
        <p:txBody>
          <a:bodyPr anchor="b"/>
          <a:lstStyle>
            <a:lvl1pPr>
              <a:defRPr sz="3174"/>
            </a:lvl1pPr>
          </a:lstStyle>
          <a:p>
            <a:r>
              <a:rPr lang="de-CH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42694" y="979426"/>
            <a:ext cx="6123980" cy="4834140"/>
          </a:xfrm>
        </p:spPr>
        <p:txBody>
          <a:bodyPr/>
          <a:lstStyle>
            <a:lvl1pPr>
              <a:defRPr sz="3174"/>
            </a:lvl1pPr>
            <a:lvl2pPr>
              <a:defRPr sz="2777"/>
            </a:lvl2pPr>
            <a:lvl3pPr>
              <a:defRPr sz="2381"/>
            </a:lvl3pPr>
            <a:lvl4pPr>
              <a:defRPr sz="1984"/>
            </a:lvl4pPr>
            <a:lvl5pPr>
              <a:defRPr sz="1984"/>
            </a:lvl5pPr>
            <a:lvl6pPr>
              <a:defRPr sz="1984"/>
            </a:lvl6pPr>
            <a:lvl7pPr>
              <a:defRPr sz="1984"/>
            </a:lvl7pPr>
            <a:lvl8pPr>
              <a:defRPr sz="1984"/>
            </a:lvl8pPr>
            <a:lvl9pPr>
              <a:defRPr sz="1984"/>
            </a:lvl9pPr>
          </a:lstStyle>
          <a:p>
            <a:pPr lvl="0"/>
            <a:r>
              <a:rPr lang="de-CH"/>
              <a:t>Click to edit Master text styles</a:t>
            </a:r>
          </a:p>
          <a:p>
            <a:pPr lvl="1"/>
            <a:r>
              <a:rPr lang="de-CH"/>
              <a:t>Second level</a:t>
            </a:r>
          </a:p>
          <a:p>
            <a:pPr lvl="2"/>
            <a:r>
              <a:rPr lang="de-CH"/>
              <a:t>Third level</a:t>
            </a:r>
          </a:p>
          <a:p>
            <a:pPr lvl="3"/>
            <a:r>
              <a:rPr lang="de-CH"/>
              <a:t>Fourth level</a:t>
            </a:r>
          </a:p>
          <a:p>
            <a:pPr lvl="4"/>
            <a:r>
              <a:rPr lang="de-CH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228" y="2040732"/>
            <a:ext cx="3901516" cy="3780707"/>
          </a:xfrm>
        </p:spPr>
        <p:txBody>
          <a:bodyPr/>
          <a:lstStyle>
            <a:lvl1pPr marL="0" indent="0">
              <a:buNone/>
              <a:defRPr sz="1587"/>
            </a:lvl1pPr>
            <a:lvl2pPr marL="453497" indent="0">
              <a:buNone/>
              <a:defRPr sz="1389"/>
            </a:lvl2pPr>
            <a:lvl3pPr marL="906993" indent="0">
              <a:buNone/>
              <a:defRPr sz="1190"/>
            </a:lvl3pPr>
            <a:lvl4pPr marL="1360490" indent="0">
              <a:buNone/>
              <a:defRPr sz="992"/>
            </a:lvl4pPr>
            <a:lvl5pPr marL="1813987" indent="0">
              <a:buNone/>
              <a:defRPr sz="992"/>
            </a:lvl5pPr>
            <a:lvl6pPr marL="2267483" indent="0">
              <a:buNone/>
              <a:defRPr sz="992"/>
            </a:lvl6pPr>
            <a:lvl7pPr marL="2720980" indent="0">
              <a:buNone/>
              <a:defRPr sz="992"/>
            </a:lvl7pPr>
            <a:lvl8pPr marL="3174477" indent="0">
              <a:buNone/>
              <a:defRPr sz="992"/>
            </a:lvl8pPr>
            <a:lvl9pPr marL="3627973" indent="0">
              <a:buNone/>
              <a:defRPr sz="992"/>
            </a:lvl9pPr>
          </a:lstStyle>
          <a:p>
            <a:pPr lvl="0"/>
            <a:r>
              <a:rPr lang="de-CH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57804-1B0A-7F43-827F-DFED7FED9C8C}" type="datetimeFigureOut">
              <a:rPr lang="en-GB" smtClean="0"/>
              <a:t>21/01/2020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944AC-5FFF-054E-BE76-33E6794DC4E2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11463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228" y="453496"/>
            <a:ext cx="3901516" cy="1587236"/>
          </a:xfrm>
        </p:spPr>
        <p:txBody>
          <a:bodyPr anchor="b"/>
          <a:lstStyle>
            <a:lvl1pPr>
              <a:defRPr sz="3174"/>
            </a:lvl1pPr>
          </a:lstStyle>
          <a:p>
            <a:r>
              <a:rPr lang="de-CH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42694" y="979426"/>
            <a:ext cx="6123980" cy="4834140"/>
          </a:xfrm>
        </p:spPr>
        <p:txBody>
          <a:bodyPr/>
          <a:lstStyle>
            <a:lvl1pPr marL="0" indent="0">
              <a:buNone/>
              <a:defRPr sz="3174"/>
            </a:lvl1pPr>
            <a:lvl2pPr marL="453497" indent="0">
              <a:buNone/>
              <a:defRPr sz="2777"/>
            </a:lvl2pPr>
            <a:lvl3pPr marL="906993" indent="0">
              <a:buNone/>
              <a:defRPr sz="2381"/>
            </a:lvl3pPr>
            <a:lvl4pPr marL="1360490" indent="0">
              <a:buNone/>
              <a:defRPr sz="1984"/>
            </a:lvl4pPr>
            <a:lvl5pPr marL="1813987" indent="0">
              <a:buNone/>
              <a:defRPr sz="1984"/>
            </a:lvl5pPr>
            <a:lvl6pPr marL="2267483" indent="0">
              <a:buNone/>
              <a:defRPr sz="1984"/>
            </a:lvl6pPr>
            <a:lvl7pPr marL="2720980" indent="0">
              <a:buNone/>
              <a:defRPr sz="1984"/>
            </a:lvl7pPr>
            <a:lvl8pPr marL="3174477" indent="0">
              <a:buNone/>
              <a:defRPr sz="1984"/>
            </a:lvl8pPr>
            <a:lvl9pPr marL="3627973" indent="0">
              <a:buNone/>
              <a:defRPr sz="1984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228" y="2040732"/>
            <a:ext cx="3901516" cy="3780707"/>
          </a:xfrm>
        </p:spPr>
        <p:txBody>
          <a:bodyPr/>
          <a:lstStyle>
            <a:lvl1pPr marL="0" indent="0">
              <a:buNone/>
              <a:defRPr sz="1587"/>
            </a:lvl1pPr>
            <a:lvl2pPr marL="453497" indent="0">
              <a:buNone/>
              <a:defRPr sz="1389"/>
            </a:lvl2pPr>
            <a:lvl3pPr marL="906993" indent="0">
              <a:buNone/>
              <a:defRPr sz="1190"/>
            </a:lvl3pPr>
            <a:lvl4pPr marL="1360490" indent="0">
              <a:buNone/>
              <a:defRPr sz="992"/>
            </a:lvl4pPr>
            <a:lvl5pPr marL="1813987" indent="0">
              <a:buNone/>
              <a:defRPr sz="992"/>
            </a:lvl5pPr>
            <a:lvl6pPr marL="2267483" indent="0">
              <a:buNone/>
              <a:defRPr sz="992"/>
            </a:lvl6pPr>
            <a:lvl7pPr marL="2720980" indent="0">
              <a:buNone/>
              <a:defRPr sz="992"/>
            </a:lvl7pPr>
            <a:lvl8pPr marL="3174477" indent="0">
              <a:buNone/>
              <a:defRPr sz="992"/>
            </a:lvl8pPr>
            <a:lvl9pPr marL="3627973" indent="0">
              <a:buNone/>
              <a:defRPr sz="992"/>
            </a:lvl9pPr>
          </a:lstStyle>
          <a:p>
            <a:pPr lvl="0"/>
            <a:r>
              <a:rPr lang="de-CH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57804-1B0A-7F43-827F-DFED7FED9C8C}" type="datetimeFigureOut">
              <a:rPr lang="en-GB" smtClean="0"/>
              <a:t>21/01/2020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944AC-5FFF-054E-BE76-33E6794DC4E2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96670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1652" y="362167"/>
            <a:ext cx="10433447" cy="13148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CH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652" y="1810834"/>
            <a:ext cx="10433447" cy="43160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CH"/>
              <a:t>Click to edit Master text styles</a:t>
            </a:r>
          </a:p>
          <a:p>
            <a:pPr lvl="1"/>
            <a:r>
              <a:rPr lang="de-CH"/>
              <a:t>Second level</a:t>
            </a:r>
          </a:p>
          <a:p>
            <a:pPr lvl="2"/>
            <a:r>
              <a:rPr lang="de-CH"/>
              <a:t>Third level</a:t>
            </a:r>
          </a:p>
          <a:p>
            <a:pPr lvl="3"/>
            <a:r>
              <a:rPr lang="de-CH"/>
              <a:t>Fourth level</a:t>
            </a:r>
          </a:p>
          <a:p>
            <a:pPr lvl="4"/>
            <a:r>
              <a:rPr lang="de-CH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1651" y="6304853"/>
            <a:ext cx="2721769" cy="3621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D57804-1B0A-7F43-827F-DFED7FED9C8C}" type="datetimeFigureOut">
              <a:rPr lang="en-GB" smtClean="0"/>
              <a:t>21/01/2020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07049" y="6304853"/>
            <a:ext cx="4082653" cy="3621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330" y="6304853"/>
            <a:ext cx="2721769" cy="3621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2944AC-5FFF-054E-BE76-33E6794DC4E2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76914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</p:sldLayoutIdLst>
  <p:txStyles>
    <p:titleStyle>
      <a:lvl1pPr algn="l" defTabSz="906993" rtl="0" eaLnBrk="1" latinLnBrk="0" hangingPunct="1">
        <a:lnSpc>
          <a:spcPct val="90000"/>
        </a:lnSpc>
        <a:spcBef>
          <a:spcPct val="0"/>
        </a:spcBef>
        <a:buNone/>
        <a:defRPr sz="436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6748" indent="-226748" algn="l" defTabSz="906993" rtl="0" eaLnBrk="1" latinLnBrk="0" hangingPunct="1">
        <a:lnSpc>
          <a:spcPct val="90000"/>
        </a:lnSpc>
        <a:spcBef>
          <a:spcPts val="992"/>
        </a:spcBef>
        <a:buFont typeface="Arial"/>
        <a:buChar char="•"/>
        <a:defRPr sz="2777" kern="1200">
          <a:solidFill>
            <a:schemeClr val="tx1"/>
          </a:solidFill>
          <a:latin typeface="+mn-lt"/>
          <a:ea typeface="+mn-ea"/>
          <a:cs typeface="+mn-cs"/>
        </a:defRPr>
      </a:lvl1pPr>
      <a:lvl2pPr marL="680245" indent="-226748" algn="l" defTabSz="906993" rtl="0" eaLnBrk="1" latinLnBrk="0" hangingPunct="1">
        <a:lnSpc>
          <a:spcPct val="90000"/>
        </a:lnSpc>
        <a:spcBef>
          <a:spcPts val="496"/>
        </a:spcBef>
        <a:buFont typeface="Arial"/>
        <a:buChar char="•"/>
        <a:defRPr sz="2381" kern="1200">
          <a:solidFill>
            <a:schemeClr val="tx1"/>
          </a:solidFill>
          <a:latin typeface="+mn-lt"/>
          <a:ea typeface="+mn-ea"/>
          <a:cs typeface="+mn-cs"/>
        </a:defRPr>
      </a:lvl2pPr>
      <a:lvl3pPr marL="1133742" indent="-226748" algn="l" defTabSz="906993" rtl="0" eaLnBrk="1" latinLnBrk="0" hangingPunct="1">
        <a:lnSpc>
          <a:spcPct val="90000"/>
        </a:lnSpc>
        <a:spcBef>
          <a:spcPts val="496"/>
        </a:spcBef>
        <a:buFont typeface="Arial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87238" indent="-226748" algn="l" defTabSz="906993" rtl="0" eaLnBrk="1" latinLnBrk="0" hangingPunct="1">
        <a:lnSpc>
          <a:spcPct val="90000"/>
        </a:lnSpc>
        <a:spcBef>
          <a:spcPts val="496"/>
        </a:spcBef>
        <a:buFont typeface="Arial"/>
        <a:buChar char="•"/>
        <a:defRPr sz="1785" kern="1200">
          <a:solidFill>
            <a:schemeClr val="tx1"/>
          </a:solidFill>
          <a:latin typeface="+mn-lt"/>
          <a:ea typeface="+mn-ea"/>
          <a:cs typeface="+mn-cs"/>
        </a:defRPr>
      </a:lvl4pPr>
      <a:lvl5pPr marL="2040735" indent="-226748" algn="l" defTabSz="906993" rtl="0" eaLnBrk="1" latinLnBrk="0" hangingPunct="1">
        <a:lnSpc>
          <a:spcPct val="90000"/>
        </a:lnSpc>
        <a:spcBef>
          <a:spcPts val="496"/>
        </a:spcBef>
        <a:buFont typeface="Arial"/>
        <a:buChar char="•"/>
        <a:defRPr sz="1785" kern="1200">
          <a:solidFill>
            <a:schemeClr val="tx1"/>
          </a:solidFill>
          <a:latin typeface="+mn-lt"/>
          <a:ea typeface="+mn-ea"/>
          <a:cs typeface="+mn-cs"/>
        </a:defRPr>
      </a:lvl5pPr>
      <a:lvl6pPr marL="2494232" indent="-226748" algn="l" defTabSz="906993" rtl="0" eaLnBrk="1" latinLnBrk="0" hangingPunct="1">
        <a:lnSpc>
          <a:spcPct val="90000"/>
        </a:lnSpc>
        <a:spcBef>
          <a:spcPts val="496"/>
        </a:spcBef>
        <a:buFont typeface="Arial"/>
        <a:buChar char="•"/>
        <a:defRPr sz="1785" kern="1200">
          <a:solidFill>
            <a:schemeClr val="tx1"/>
          </a:solidFill>
          <a:latin typeface="+mn-lt"/>
          <a:ea typeface="+mn-ea"/>
          <a:cs typeface="+mn-cs"/>
        </a:defRPr>
      </a:lvl6pPr>
      <a:lvl7pPr marL="2947728" indent="-226748" algn="l" defTabSz="906993" rtl="0" eaLnBrk="1" latinLnBrk="0" hangingPunct="1">
        <a:lnSpc>
          <a:spcPct val="90000"/>
        </a:lnSpc>
        <a:spcBef>
          <a:spcPts val="496"/>
        </a:spcBef>
        <a:buFont typeface="Arial"/>
        <a:buChar char="•"/>
        <a:defRPr sz="1785" kern="1200">
          <a:solidFill>
            <a:schemeClr val="tx1"/>
          </a:solidFill>
          <a:latin typeface="+mn-lt"/>
          <a:ea typeface="+mn-ea"/>
          <a:cs typeface="+mn-cs"/>
        </a:defRPr>
      </a:lvl7pPr>
      <a:lvl8pPr marL="3401225" indent="-226748" algn="l" defTabSz="906993" rtl="0" eaLnBrk="1" latinLnBrk="0" hangingPunct="1">
        <a:lnSpc>
          <a:spcPct val="90000"/>
        </a:lnSpc>
        <a:spcBef>
          <a:spcPts val="496"/>
        </a:spcBef>
        <a:buFont typeface="Arial"/>
        <a:buChar char="•"/>
        <a:defRPr sz="1785" kern="1200">
          <a:solidFill>
            <a:schemeClr val="tx1"/>
          </a:solidFill>
          <a:latin typeface="+mn-lt"/>
          <a:ea typeface="+mn-ea"/>
          <a:cs typeface="+mn-cs"/>
        </a:defRPr>
      </a:lvl8pPr>
      <a:lvl9pPr marL="3854722" indent="-226748" algn="l" defTabSz="906993" rtl="0" eaLnBrk="1" latinLnBrk="0" hangingPunct="1">
        <a:lnSpc>
          <a:spcPct val="90000"/>
        </a:lnSpc>
        <a:spcBef>
          <a:spcPts val="496"/>
        </a:spcBef>
        <a:buFont typeface="Arial"/>
        <a:buChar char="•"/>
        <a:defRPr sz="178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06993" rtl="0" eaLnBrk="1" latinLnBrk="0" hangingPunct="1">
        <a:defRPr sz="1785" kern="1200">
          <a:solidFill>
            <a:schemeClr val="tx1"/>
          </a:solidFill>
          <a:latin typeface="+mn-lt"/>
          <a:ea typeface="+mn-ea"/>
          <a:cs typeface="+mn-cs"/>
        </a:defRPr>
      </a:lvl1pPr>
      <a:lvl2pPr marL="453497" algn="l" defTabSz="906993" rtl="0" eaLnBrk="1" latinLnBrk="0" hangingPunct="1">
        <a:defRPr sz="1785" kern="1200">
          <a:solidFill>
            <a:schemeClr val="tx1"/>
          </a:solidFill>
          <a:latin typeface="+mn-lt"/>
          <a:ea typeface="+mn-ea"/>
          <a:cs typeface="+mn-cs"/>
        </a:defRPr>
      </a:lvl2pPr>
      <a:lvl3pPr marL="906993" algn="l" defTabSz="906993" rtl="0" eaLnBrk="1" latinLnBrk="0" hangingPunct="1">
        <a:defRPr sz="1785" kern="1200">
          <a:solidFill>
            <a:schemeClr val="tx1"/>
          </a:solidFill>
          <a:latin typeface="+mn-lt"/>
          <a:ea typeface="+mn-ea"/>
          <a:cs typeface="+mn-cs"/>
        </a:defRPr>
      </a:lvl3pPr>
      <a:lvl4pPr marL="1360490" algn="l" defTabSz="906993" rtl="0" eaLnBrk="1" latinLnBrk="0" hangingPunct="1">
        <a:defRPr sz="1785" kern="1200">
          <a:solidFill>
            <a:schemeClr val="tx1"/>
          </a:solidFill>
          <a:latin typeface="+mn-lt"/>
          <a:ea typeface="+mn-ea"/>
          <a:cs typeface="+mn-cs"/>
        </a:defRPr>
      </a:lvl4pPr>
      <a:lvl5pPr marL="1813987" algn="l" defTabSz="906993" rtl="0" eaLnBrk="1" latinLnBrk="0" hangingPunct="1">
        <a:defRPr sz="1785" kern="1200">
          <a:solidFill>
            <a:schemeClr val="tx1"/>
          </a:solidFill>
          <a:latin typeface="+mn-lt"/>
          <a:ea typeface="+mn-ea"/>
          <a:cs typeface="+mn-cs"/>
        </a:defRPr>
      </a:lvl5pPr>
      <a:lvl6pPr marL="2267483" algn="l" defTabSz="906993" rtl="0" eaLnBrk="1" latinLnBrk="0" hangingPunct="1">
        <a:defRPr sz="1785" kern="1200">
          <a:solidFill>
            <a:schemeClr val="tx1"/>
          </a:solidFill>
          <a:latin typeface="+mn-lt"/>
          <a:ea typeface="+mn-ea"/>
          <a:cs typeface="+mn-cs"/>
        </a:defRPr>
      </a:lvl6pPr>
      <a:lvl7pPr marL="2720980" algn="l" defTabSz="906993" rtl="0" eaLnBrk="1" latinLnBrk="0" hangingPunct="1">
        <a:defRPr sz="1785" kern="1200">
          <a:solidFill>
            <a:schemeClr val="tx1"/>
          </a:solidFill>
          <a:latin typeface="+mn-lt"/>
          <a:ea typeface="+mn-ea"/>
          <a:cs typeface="+mn-cs"/>
        </a:defRPr>
      </a:lvl7pPr>
      <a:lvl8pPr marL="3174477" algn="l" defTabSz="906993" rtl="0" eaLnBrk="1" latinLnBrk="0" hangingPunct="1">
        <a:defRPr sz="1785" kern="1200">
          <a:solidFill>
            <a:schemeClr val="tx1"/>
          </a:solidFill>
          <a:latin typeface="+mn-lt"/>
          <a:ea typeface="+mn-ea"/>
          <a:cs typeface="+mn-cs"/>
        </a:defRPr>
      </a:lvl8pPr>
      <a:lvl9pPr marL="3627973" algn="l" defTabSz="906993" rtl="0" eaLnBrk="1" latinLnBrk="0" hangingPunct="1">
        <a:defRPr sz="178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15.jpeg"/><Relationship Id="rId18" Type="http://schemas.openxmlformats.org/officeDocument/2006/relationships/image" Target="../media/image20.png"/><Relationship Id="rId3" Type="http://schemas.openxmlformats.org/officeDocument/2006/relationships/image" Target="../media/image5.jpeg"/><Relationship Id="rId21" Type="http://schemas.openxmlformats.org/officeDocument/2006/relationships/image" Target="../media/image23.png"/><Relationship Id="rId7" Type="http://schemas.openxmlformats.org/officeDocument/2006/relationships/image" Target="../media/image9.png"/><Relationship Id="rId12" Type="http://schemas.openxmlformats.org/officeDocument/2006/relationships/image" Target="../media/image14.png"/><Relationship Id="rId17" Type="http://schemas.openxmlformats.org/officeDocument/2006/relationships/image" Target="../media/image19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8.jpeg"/><Relationship Id="rId20" Type="http://schemas.openxmlformats.org/officeDocument/2006/relationships/image" Target="../media/image2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11" Type="http://schemas.openxmlformats.org/officeDocument/2006/relationships/image" Target="../media/image13.emf"/><Relationship Id="rId24" Type="http://schemas.openxmlformats.org/officeDocument/2006/relationships/image" Target="../media/image2.png"/><Relationship Id="rId5" Type="http://schemas.openxmlformats.org/officeDocument/2006/relationships/image" Target="../media/image7.jpeg"/><Relationship Id="rId15" Type="http://schemas.openxmlformats.org/officeDocument/2006/relationships/image" Target="../media/image17.png"/><Relationship Id="rId23" Type="http://schemas.openxmlformats.org/officeDocument/2006/relationships/image" Target="../media/image4.jpg"/><Relationship Id="rId10" Type="http://schemas.openxmlformats.org/officeDocument/2006/relationships/image" Target="../media/image12.jpeg"/><Relationship Id="rId19" Type="http://schemas.openxmlformats.org/officeDocument/2006/relationships/image" Target="../media/image21.png"/><Relationship Id="rId4" Type="http://schemas.openxmlformats.org/officeDocument/2006/relationships/image" Target="../media/image6.png"/><Relationship Id="rId9" Type="http://schemas.openxmlformats.org/officeDocument/2006/relationships/image" Target="../media/image11.jpg"/><Relationship Id="rId14" Type="http://schemas.openxmlformats.org/officeDocument/2006/relationships/image" Target="../media/image16.png"/><Relationship Id="rId22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 txBox="1">
            <a:spLocks/>
          </p:cNvSpPr>
          <p:nvPr/>
        </p:nvSpPr>
        <p:spPr>
          <a:xfrm>
            <a:off x="629565" y="1754148"/>
            <a:ext cx="7785012" cy="1911611"/>
          </a:xfrm>
          <a:prstGeom prst="rect">
            <a:avLst/>
          </a:prstGeom>
        </p:spPr>
        <p:txBody>
          <a:bodyPr vert="horz" lIns="90699" tIns="45350" rIns="90699" bIns="4535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45349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4364" b="0" i="0" u="none" strike="noStrike" kern="1200" cap="small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Circular</a:t>
            </a:r>
            <a:r>
              <a:rPr kumimoji="0" lang="de-DE" sz="4364" b="0" i="0" u="none" strike="noStrike" kern="1200" cap="small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 </a:t>
            </a:r>
            <a:r>
              <a:rPr kumimoji="0" lang="de-DE" sz="4364" b="0" i="0" u="none" strike="noStrike" kern="1200" cap="small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Product</a:t>
            </a:r>
            <a:r>
              <a:rPr kumimoji="0" lang="de-DE" sz="4364" b="0" i="0" u="none" strike="noStrike" kern="1200" cap="small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 Design - </a:t>
            </a:r>
            <a:r>
              <a:rPr kumimoji="0" lang="de-DE" sz="4364" b="1" i="0" u="none" strike="noStrike" kern="1200" cap="small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Exercises</a:t>
            </a:r>
            <a:endParaRPr kumimoji="0" lang="de-DE" sz="4364" b="1" i="0" u="none" strike="noStrike" kern="1200" cap="small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libri Light" panose="020F0302020204030204"/>
              <a:ea typeface="+mj-ea"/>
              <a:cs typeface="+mj-cs"/>
            </a:endParaRPr>
          </a:p>
        </p:txBody>
      </p:sp>
      <p:sp>
        <p:nvSpPr>
          <p:cNvPr id="5" name="Untertitel 2"/>
          <p:cNvSpPr txBox="1">
            <a:spLocks/>
          </p:cNvSpPr>
          <p:nvPr/>
        </p:nvSpPr>
        <p:spPr>
          <a:xfrm>
            <a:off x="684745" y="3720666"/>
            <a:ext cx="10345513" cy="1926723"/>
          </a:xfrm>
          <a:prstGeom prst="rect">
            <a:avLst/>
          </a:prstGeom>
        </p:spPr>
        <p:txBody>
          <a:bodyPr vert="horz" lIns="90699" tIns="45350" rIns="90699" bIns="4535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3497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de-DE" sz="3174" b="0" i="0" u="none" strike="noStrike" kern="1200" cap="small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Quicksand Regular"/>
                <a:ea typeface="+mn-ea"/>
                <a:cs typeface="Quicksand Regular"/>
              </a:rPr>
              <a:t>Ruud Balkenende</a:t>
            </a:r>
          </a:p>
          <a:p>
            <a:pPr marL="0" marR="0" lvl="0" indent="0" algn="l" defTabSz="453497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de-DE" sz="3174" cap="small">
                <a:solidFill>
                  <a:prstClr val="black">
                    <a:tint val="75000"/>
                  </a:prstClr>
                </a:solidFill>
                <a:latin typeface="Quicksand Regular"/>
                <a:cs typeface="Quicksand Regular"/>
              </a:rPr>
              <a:t>TU Delft</a:t>
            </a:r>
            <a:endParaRPr kumimoji="0" lang="de-DE" sz="3174" b="0" i="0" u="none" strike="noStrike" kern="1200" cap="small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Quicksand Regular"/>
              <a:ea typeface="+mn-ea"/>
              <a:cs typeface="Quicksand Regular"/>
            </a:endParaRPr>
          </a:p>
          <a:p>
            <a:pPr marL="0" marR="0" lvl="0" indent="0" algn="ctr" defTabSz="453497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de-DE" sz="3174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" name="Bild 5" descr="SusCritMat Logo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252252" y="1160498"/>
            <a:ext cx="3595995" cy="1599913"/>
          </a:xfrm>
          <a:prstGeom prst="rect">
            <a:avLst/>
          </a:prstGeom>
        </p:spPr>
      </p:pic>
      <p:cxnSp>
        <p:nvCxnSpPr>
          <p:cNvPr id="7" name="Gerade Verbindung 8"/>
          <p:cNvCxnSpPr/>
          <p:nvPr/>
        </p:nvCxnSpPr>
        <p:spPr>
          <a:xfrm>
            <a:off x="729247" y="3369727"/>
            <a:ext cx="10156417" cy="21634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8" name="Bild 9" descr="Screen Shot 2017-11-02 at 12.44.16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64" y="0"/>
            <a:ext cx="12093222" cy="975491"/>
          </a:xfrm>
          <a:prstGeom prst="rect">
            <a:avLst/>
          </a:prstGeom>
        </p:spPr>
      </p:pic>
      <p:sp>
        <p:nvSpPr>
          <p:cNvPr id="9" name="Textfeld 10"/>
          <p:cNvSpPr txBox="1"/>
          <p:nvPr/>
        </p:nvSpPr>
        <p:spPr>
          <a:xfrm>
            <a:off x="9559636" y="6257710"/>
            <a:ext cx="2640950" cy="3365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0699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587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© Ruud Balkenende, 2019</a:t>
            </a:r>
          </a:p>
        </p:txBody>
      </p:sp>
      <p:pic>
        <p:nvPicPr>
          <p:cNvPr id="12" name="Picture 9">
            <a:extLst>
              <a:ext uri="{FF2B5EF4-FFF2-40B4-BE49-F238E27FC236}">
                <a16:creationId xmlns:a16="http://schemas.microsoft.com/office/drawing/2014/main" id="{533393FA-BB86-4940-9D94-3246EFEA815E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4" y="6294089"/>
            <a:ext cx="1438321" cy="488130"/>
          </a:xfrm>
          <a:prstGeom prst="rect">
            <a:avLst/>
          </a:prstGeom>
        </p:spPr>
      </p:pic>
      <p:pic>
        <p:nvPicPr>
          <p:cNvPr id="13" name="Picture 10">
            <a:extLst>
              <a:ext uri="{FF2B5EF4-FFF2-40B4-BE49-F238E27FC236}">
                <a16:creationId xmlns:a16="http://schemas.microsoft.com/office/drawing/2014/main" id="{67437C7C-9B65-43B5-971E-DBA709D1615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0085" y="6309947"/>
            <a:ext cx="5381602" cy="4844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77216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Find two examples of businesses that are “going circular”.</a:t>
            </a:r>
            <a:endParaRPr lang="de-DE" dirty="0"/>
          </a:p>
          <a:p>
            <a:pPr marL="0" indent="0">
              <a:buNone/>
            </a:pPr>
            <a:r>
              <a:rPr lang="en-GB" dirty="0"/>
              <a:t>Give a one-sentence description, and indicate which part of the butterfly diagram they belong to. Provide a link to a website or video if possible.</a:t>
            </a:r>
            <a:endParaRPr lang="de-DE" dirty="0"/>
          </a:p>
          <a:p>
            <a:endParaRPr lang="de-DE" dirty="0"/>
          </a:p>
        </p:txBody>
      </p:sp>
      <p:pic>
        <p:nvPicPr>
          <p:cNvPr id="4" name="Bild 9" descr="Screen Shot 2017-11-02 at 12.44.16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64" y="0"/>
            <a:ext cx="12093222" cy="975491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64" y="-28402"/>
            <a:ext cx="10433447" cy="1032293"/>
          </a:xfrm>
        </p:spPr>
        <p:txBody>
          <a:bodyPr>
            <a:normAutofit/>
          </a:bodyPr>
          <a:lstStyle/>
          <a:p>
            <a:r>
              <a:rPr lang="de-DE" sz="4400" dirty="0" err="1"/>
              <a:t>Exercise</a:t>
            </a:r>
            <a:r>
              <a:rPr lang="de-DE" sz="4400" dirty="0"/>
              <a:t> 1</a:t>
            </a:r>
          </a:p>
        </p:txBody>
      </p:sp>
      <p:pic>
        <p:nvPicPr>
          <p:cNvPr id="5" name="Picture 9">
            <a:extLst>
              <a:ext uri="{FF2B5EF4-FFF2-40B4-BE49-F238E27FC236}">
                <a16:creationId xmlns:a16="http://schemas.microsoft.com/office/drawing/2014/main" id="{E8CA09B4-8066-4063-8595-2A2F13627E7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4" y="6294089"/>
            <a:ext cx="1438321" cy="488130"/>
          </a:xfrm>
          <a:prstGeom prst="rect">
            <a:avLst/>
          </a:prstGeom>
        </p:spPr>
      </p:pic>
      <p:pic>
        <p:nvPicPr>
          <p:cNvPr id="6" name="Picture 10">
            <a:extLst>
              <a:ext uri="{FF2B5EF4-FFF2-40B4-BE49-F238E27FC236}">
                <a16:creationId xmlns:a16="http://schemas.microsoft.com/office/drawing/2014/main" id="{1013F8F7-C1BF-4D23-AA17-B23F453FF98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0085" y="6309947"/>
            <a:ext cx="5381602" cy="484441"/>
          </a:xfrm>
          <a:prstGeom prst="rect">
            <a:avLst/>
          </a:prstGeom>
        </p:spPr>
      </p:pic>
      <p:sp>
        <p:nvSpPr>
          <p:cNvPr id="7" name="Textfeld 10">
            <a:extLst>
              <a:ext uri="{FF2B5EF4-FFF2-40B4-BE49-F238E27FC236}">
                <a16:creationId xmlns:a16="http://schemas.microsoft.com/office/drawing/2014/main" id="{8CA9CA6C-F02F-4750-A9E1-C93A05EC0744}"/>
              </a:ext>
            </a:extLst>
          </p:cNvPr>
          <p:cNvSpPr txBox="1"/>
          <p:nvPr/>
        </p:nvSpPr>
        <p:spPr>
          <a:xfrm>
            <a:off x="9559636" y="6257710"/>
            <a:ext cx="2640950" cy="3365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0699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587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© Ruud Balkenende, 2019</a:t>
            </a:r>
          </a:p>
        </p:txBody>
      </p:sp>
    </p:spTree>
    <p:extLst>
      <p:ext uri="{BB962C8B-B14F-4D97-AF65-F5344CB8AC3E}">
        <p14:creationId xmlns:p14="http://schemas.microsoft.com/office/powerpoint/2010/main" val="760030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Develop a set of 5 repair criteria. These criteria should be usable for a wide range of products, not just for bicycles, for instance.</a:t>
            </a:r>
            <a:endParaRPr lang="de-DE" dirty="0"/>
          </a:p>
          <a:p>
            <a:pPr marL="0" indent="0">
              <a:buNone/>
            </a:pPr>
            <a:endParaRPr lang="de-DE" dirty="0"/>
          </a:p>
          <a:p>
            <a:pPr lvl="1"/>
            <a:r>
              <a:rPr lang="en-US" dirty="0"/>
              <a:t>Accessing the product's internal parts or components does not require a lot of prying. </a:t>
            </a:r>
            <a:endParaRPr lang="de-DE" dirty="0"/>
          </a:p>
          <a:p>
            <a:pPr lvl="1"/>
            <a:r>
              <a:rPr lang="en-US" dirty="0"/>
              <a:t>Components with the highest failure risk are easiest to replace (e.g. mobile phone screen)</a:t>
            </a:r>
            <a:endParaRPr lang="de-DE" dirty="0"/>
          </a:p>
          <a:p>
            <a:pPr lvl="1"/>
            <a:r>
              <a:rPr lang="en-US" dirty="0"/>
              <a:t>The product can be disassembled using commonly available/ non-proprietary tools (e.g. Allen keys)</a:t>
            </a:r>
            <a:endParaRPr lang="de-DE" dirty="0"/>
          </a:p>
          <a:p>
            <a:pPr lvl="1"/>
            <a:r>
              <a:rPr lang="en-US" dirty="0"/>
              <a:t>Disassembly/ reassembly does no risk damage to product (e.g. minimize use of glue, take care with click fingers)</a:t>
            </a:r>
            <a:endParaRPr lang="de-DE" dirty="0"/>
          </a:p>
          <a:p>
            <a:pPr lvl="1"/>
            <a:r>
              <a:rPr lang="en-US" dirty="0"/>
              <a:t>Disassembly/ reassembly should be intuitive, and if possible, a user guide should be available</a:t>
            </a:r>
            <a:endParaRPr lang="de-DE" dirty="0"/>
          </a:p>
          <a:p>
            <a:endParaRPr lang="de-DE" dirty="0"/>
          </a:p>
        </p:txBody>
      </p:sp>
      <p:pic>
        <p:nvPicPr>
          <p:cNvPr id="4" name="Bild 9" descr="Screen Shot 2017-11-02 at 12.44.16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64" y="0"/>
            <a:ext cx="12093222" cy="975491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-28402"/>
            <a:ext cx="10433447" cy="1032293"/>
          </a:xfrm>
        </p:spPr>
        <p:txBody>
          <a:bodyPr>
            <a:normAutofit/>
          </a:bodyPr>
          <a:lstStyle/>
          <a:p>
            <a:r>
              <a:rPr lang="de-DE" sz="4400" dirty="0" err="1"/>
              <a:t>Exercise</a:t>
            </a:r>
            <a:r>
              <a:rPr lang="de-DE" sz="4400" dirty="0"/>
              <a:t> 2</a:t>
            </a:r>
          </a:p>
        </p:txBody>
      </p:sp>
      <p:pic>
        <p:nvPicPr>
          <p:cNvPr id="5" name="Picture 9">
            <a:extLst>
              <a:ext uri="{FF2B5EF4-FFF2-40B4-BE49-F238E27FC236}">
                <a16:creationId xmlns:a16="http://schemas.microsoft.com/office/drawing/2014/main" id="{4D40CDD9-B6CE-46F2-926D-692A3DCAF71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4" y="6294089"/>
            <a:ext cx="1438321" cy="488130"/>
          </a:xfrm>
          <a:prstGeom prst="rect">
            <a:avLst/>
          </a:prstGeom>
        </p:spPr>
      </p:pic>
      <p:pic>
        <p:nvPicPr>
          <p:cNvPr id="6" name="Picture 10">
            <a:extLst>
              <a:ext uri="{FF2B5EF4-FFF2-40B4-BE49-F238E27FC236}">
                <a16:creationId xmlns:a16="http://schemas.microsoft.com/office/drawing/2014/main" id="{D11713AB-4118-4AC9-8465-C1028FEF9EC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0085" y="6309947"/>
            <a:ext cx="5381602" cy="484441"/>
          </a:xfrm>
          <a:prstGeom prst="rect">
            <a:avLst/>
          </a:prstGeom>
        </p:spPr>
      </p:pic>
      <p:sp>
        <p:nvSpPr>
          <p:cNvPr id="7" name="Textfeld 10">
            <a:extLst>
              <a:ext uri="{FF2B5EF4-FFF2-40B4-BE49-F238E27FC236}">
                <a16:creationId xmlns:a16="http://schemas.microsoft.com/office/drawing/2014/main" id="{19715BE1-0D92-44E8-92DB-F54D4F90F81C}"/>
              </a:ext>
            </a:extLst>
          </p:cNvPr>
          <p:cNvSpPr txBox="1"/>
          <p:nvPr/>
        </p:nvSpPr>
        <p:spPr>
          <a:xfrm>
            <a:off x="9559636" y="6257710"/>
            <a:ext cx="2640950" cy="3365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0699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587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© Ruud Balkenende, 2019</a:t>
            </a:r>
          </a:p>
        </p:txBody>
      </p:sp>
    </p:spTree>
    <p:extLst>
      <p:ext uri="{BB962C8B-B14F-4D97-AF65-F5344CB8AC3E}">
        <p14:creationId xmlns:p14="http://schemas.microsoft.com/office/powerpoint/2010/main" val="36820522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Bild 6" descr="Partner10_BRGM_lo_gbrgb-1024x413.jpg">
            <a:extLst>
              <a:ext uri="{FF2B5EF4-FFF2-40B4-BE49-F238E27FC236}">
                <a16:creationId xmlns:a16="http://schemas.microsoft.com/office/drawing/2014/main" id="{775D2CE7-D022-264A-BE35-96FCC3187F4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1062" y="20584311"/>
            <a:ext cx="5806457" cy="2341863"/>
          </a:xfrm>
          <a:prstGeom prst="rect">
            <a:avLst/>
          </a:prstGeom>
        </p:spPr>
      </p:pic>
      <p:pic>
        <p:nvPicPr>
          <p:cNvPr id="13" name="Bild 7" descr="tudelft1-1024x400.png">
            <a:extLst>
              <a:ext uri="{FF2B5EF4-FFF2-40B4-BE49-F238E27FC236}">
                <a16:creationId xmlns:a16="http://schemas.microsoft.com/office/drawing/2014/main" id="{876E3B01-32B7-0B4E-A24C-6A5570DE785E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80596" y="26016589"/>
            <a:ext cx="5927389" cy="2315387"/>
          </a:xfrm>
          <a:prstGeom prst="rect">
            <a:avLst/>
          </a:prstGeom>
        </p:spPr>
      </p:pic>
      <p:pic>
        <p:nvPicPr>
          <p:cNvPr id="14" name="Bild 8" descr="UB-1024x331.jpg">
            <a:extLst>
              <a:ext uri="{FF2B5EF4-FFF2-40B4-BE49-F238E27FC236}">
                <a16:creationId xmlns:a16="http://schemas.microsoft.com/office/drawing/2014/main" id="{9E72D408-A51B-C442-86B0-F5A623969E1A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488" y="29359537"/>
            <a:ext cx="6487785" cy="2097127"/>
          </a:xfrm>
          <a:prstGeom prst="rect">
            <a:avLst/>
          </a:prstGeom>
        </p:spPr>
      </p:pic>
      <p:pic>
        <p:nvPicPr>
          <p:cNvPr id="15" name="Bild 9" descr="zegel-1.png">
            <a:extLst>
              <a:ext uri="{FF2B5EF4-FFF2-40B4-BE49-F238E27FC236}">
                <a16:creationId xmlns:a16="http://schemas.microsoft.com/office/drawing/2014/main" id="{22DB7573-CECD-8945-AD9A-64C8971312DF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95225" y="17239627"/>
            <a:ext cx="5761097" cy="2441790"/>
          </a:xfrm>
          <a:prstGeom prst="rect">
            <a:avLst/>
          </a:prstGeom>
        </p:spPr>
      </p:pic>
      <p:pic>
        <p:nvPicPr>
          <p:cNvPr id="16" name="Bild 10" descr="1000px-Outotec-Logo.png">
            <a:extLst>
              <a:ext uri="{FF2B5EF4-FFF2-40B4-BE49-F238E27FC236}">
                <a16:creationId xmlns:a16="http://schemas.microsoft.com/office/drawing/2014/main" id="{539A2EBD-C956-D74F-AF56-185C63CA12C9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76012" y="23847343"/>
            <a:ext cx="6217729" cy="1392773"/>
          </a:xfrm>
          <a:prstGeom prst="rect">
            <a:avLst/>
          </a:prstGeom>
        </p:spPr>
      </p:pic>
      <p:pic>
        <p:nvPicPr>
          <p:cNvPr id="17" name="Bild 11" descr="company_logo-e1493639059526.png">
            <a:extLst>
              <a:ext uri="{FF2B5EF4-FFF2-40B4-BE49-F238E27FC236}">
                <a16:creationId xmlns:a16="http://schemas.microsoft.com/office/drawing/2014/main" id="{22A150A5-A2E3-4C4A-A826-CAB4E54EAB2D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096" y="23642182"/>
            <a:ext cx="8017976" cy="2351941"/>
          </a:xfrm>
          <a:prstGeom prst="rect">
            <a:avLst/>
          </a:prstGeom>
        </p:spPr>
      </p:pic>
      <p:pic>
        <p:nvPicPr>
          <p:cNvPr id="18" name="Bild 12" descr="Fraunhofer-1024x251.jpg">
            <a:extLst>
              <a:ext uri="{FF2B5EF4-FFF2-40B4-BE49-F238E27FC236}">
                <a16:creationId xmlns:a16="http://schemas.microsoft.com/office/drawing/2014/main" id="{842C42D1-7807-6D4E-9009-6221502D857C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094" y="26589540"/>
            <a:ext cx="7876572" cy="1930684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FB26164D-B6AA-6448-BC5F-4F0C8CF4729A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778" y="21065859"/>
            <a:ext cx="7182115" cy="1351472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68D9283F-41C6-8A45-981E-891FB2990F60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243" y="17545570"/>
            <a:ext cx="7008220" cy="1803586"/>
          </a:xfrm>
          <a:prstGeom prst="rect">
            <a:avLst/>
          </a:prstGeom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id="{33B1A3E1-CA84-2647-8C6A-C79B56684BF6}"/>
              </a:ext>
            </a:extLst>
          </p:cNvPr>
          <p:cNvSpPr txBox="1"/>
          <p:nvPr/>
        </p:nvSpPr>
        <p:spPr>
          <a:xfrm>
            <a:off x="1400454" y="13851539"/>
            <a:ext cx="12378983" cy="22896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7142" dirty="0">
                <a:latin typeface="Quicksand" charset="0"/>
                <a:ea typeface="Quicksand" charset="0"/>
                <a:cs typeface="Quicksand" charset="0"/>
              </a:rPr>
              <a:t>Sustainable Management of Critical Raw Materials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F8261AD6-FA29-4C0B-93FC-F41A8C6F12B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783" y="2224242"/>
            <a:ext cx="2239644" cy="5748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>
            <a:extLst>
              <a:ext uri="{FF2B5EF4-FFF2-40B4-BE49-F238E27FC236}">
                <a16:creationId xmlns:a16="http://schemas.microsoft.com/office/drawing/2014/main" id="{05F0D2E1-0D68-447A-AC18-7755512D5FD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209" y="3110133"/>
            <a:ext cx="2382789" cy="7704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>
            <a:extLst>
              <a:ext uri="{FF2B5EF4-FFF2-40B4-BE49-F238E27FC236}">
                <a16:creationId xmlns:a16="http://schemas.microsoft.com/office/drawing/2014/main" id="{49DBCB42-EB73-444E-BBFD-C985E87F28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209" y="4042306"/>
            <a:ext cx="2311217" cy="901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>
            <a:extLst>
              <a:ext uri="{FF2B5EF4-FFF2-40B4-BE49-F238E27FC236}">
                <a16:creationId xmlns:a16="http://schemas.microsoft.com/office/drawing/2014/main" id="{0D69472F-7985-40AA-9D32-2520C2D711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9269" y="2244901"/>
            <a:ext cx="2405594" cy="6682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>
            <a:extLst>
              <a:ext uri="{FF2B5EF4-FFF2-40B4-BE49-F238E27FC236}">
                <a16:creationId xmlns:a16="http://schemas.microsoft.com/office/drawing/2014/main" id="{6BE1DBB0-D466-41D6-AB8E-EA4989EC92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9268" y="3322429"/>
            <a:ext cx="2405594" cy="4490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2" name="Picture 18">
            <a:extLst>
              <a:ext uri="{FF2B5EF4-FFF2-40B4-BE49-F238E27FC236}">
                <a16:creationId xmlns:a16="http://schemas.microsoft.com/office/drawing/2014/main" id="{C475F42B-1A64-428E-BEF7-20842B91F8B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9268" y="4320740"/>
            <a:ext cx="2405596" cy="4120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4" name="Picture 20">
            <a:extLst>
              <a:ext uri="{FF2B5EF4-FFF2-40B4-BE49-F238E27FC236}">
                <a16:creationId xmlns:a16="http://schemas.microsoft.com/office/drawing/2014/main" id="{1EAC4DB1-19C8-4183-A21E-52209D5B3E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80595" y="3330148"/>
            <a:ext cx="2384316" cy="5340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6" name="Picture 22">
            <a:extLst>
              <a:ext uri="{FF2B5EF4-FFF2-40B4-BE49-F238E27FC236}">
                <a16:creationId xmlns:a16="http://schemas.microsoft.com/office/drawing/2014/main" id="{BB1795AE-D784-4029-B23C-C5AAA3DD0A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80596" y="2055798"/>
            <a:ext cx="2384316" cy="9423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0" name="Picture 26">
            <a:extLst>
              <a:ext uri="{FF2B5EF4-FFF2-40B4-BE49-F238E27FC236}">
                <a16:creationId xmlns:a16="http://schemas.microsoft.com/office/drawing/2014/main" id="{2FD5BEF0-0EEF-46FA-857A-DF9447AB1AA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95225" y="4249611"/>
            <a:ext cx="2405595" cy="9700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2" name="Picture 28">
            <a:extLst>
              <a:ext uri="{FF2B5EF4-FFF2-40B4-BE49-F238E27FC236}">
                <a16:creationId xmlns:a16="http://schemas.microsoft.com/office/drawing/2014/main" id="{6319D1A9-93C7-4960-9DED-9EED37816A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9268" y="5183484"/>
            <a:ext cx="2769030" cy="812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4" name="Gerader Verbinder 3">
            <a:extLst>
              <a:ext uri="{FF2B5EF4-FFF2-40B4-BE49-F238E27FC236}">
                <a16:creationId xmlns:a16="http://schemas.microsoft.com/office/drawing/2014/main" id="{ABCA33CB-A824-4EB8-A09C-BE31DF7B98CD}"/>
              </a:ext>
            </a:extLst>
          </p:cNvPr>
          <p:cNvCxnSpPr/>
          <p:nvPr/>
        </p:nvCxnSpPr>
        <p:spPr>
          <a:xfrm>
            <a:off x="404491" y="1618954"/>
            <a:ext cx="11239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feld 4">
            <a:extLst>
              <a:ext uri="{FF2B5EF4-FFF2-40B4-BE49-F238E27FC236}">
                <a16:creationId xmlns:a16="http://schemas.microsoft.com/office/drawing/2014/main" id="{643441B5-37B4-426B-91AD-FFF446C81DDB}"/>
              </a:ext>
            </a:extLst>
          </p:cNvPr>
          <p:cNvSpPr txBox="1"/>
          <p:nvPr/>
        </p:nvSpPr>
        <p:spPr>
          <a:xfrm>
            <a:off x="3554739" y="971913"/>
            <a:ext cx="4946332" cy="51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CH" sz="2777" b="1" u="sng" dirty="0" err="1">
                <a:solidFill>
                  <a:schemeClr val="accent5"/>
                </a:solidFill>
                <a:latin typeface="+mj-lt"/>
              </a:rPr>
              <a:t>www.suscritmat.eu</a:t>
            </a:r>
            <a:endParaRPr lang="de-CH" sz="2777" b="1" u="sng" dirty="0">
              <a:solidFill>
                <a:schemeClr val="accent5"/>
              </a:solidFill>
              <a:latin typeface="+mj-lt"/>
            </a:endParaRPr>
          </a:p>
        </p:txBody>
      </p:sp>
      <p:pic>
        <p:nvPicPr>
          <p:cNvPr id="29" name="Picture 9">
            <a:extLst>
              <a:ext uri="{FF2B5EF4-FFF2-40B4-BE49-F238E27FC236}">
                <a16:creationId xmlns:a16="http://schemas.microsoft.com/office/drawing/2014/main" id="{A604D736-001D-4723-B74E-40EEE13A8DAA}"/>
              </a:ext>
            </a:extLst>
          </p:cNvPr>
          <p:cNvPicPr>
            <a:picLocks noChangeAspect="1"/>
          </p:cNvPicPr>
          <p:nvPr/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4" y="6294089"/>
            <a:ext cx="1438321" cy="488130"/>
          </a:xfrm>
          <a:prstGeom prst="rect">
            <a:avLst/>
          </a:prstGeom>
        </p:spPr>
      </p:pic>
      <p:pic>
        <p:nvPicPr>
          <p:cNvPr id="30" name="Picture 10">
            <a:extLst>
              <a:ext uri="{FF2B5EF4-FFF2-40B4-BE49-F238E27FC236}">
                <a16:creationId xmlns:a16="http://schemas.microsoft.com/office/drawing/2014/main" id="{1933AD5E-5FF0-403D-AC33-562C081ABE66}"/>
              </a:ext>
            </a:extLst>
          </p:cNvPr>
          <p:cNvPicPr>
            <a:picLocks noChangeAspect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0085" y="6309947"/>
            <a:ext cx="5381602" cy="484441"/>
          </a:xfrm>
          <a:prstGeom prst="rect">
            <a:avLst/>
          </a:prstGeom>
        </p:spPr>
      </p:pic>
      <p:pic>
        <p:nvPicPr>
          <p:cNvPr id="27" name="Bild 9">
            <a:extLst>
              <a:ext uri="{FF2B5EF4-FFF2-40B4-BE49-F238E27FC236}">
                <a16:creationId xmlns:a16="http://schemas.microsoft.com/office/drawing/2014/main" id="{9B74DC2C-B779-4590-A10D-BC5CB749BEEE}"/>
              </a:ext>
            </a:extLst>
          </p:cNvPr>
          <p:cNvPicPr>
            <a:picLocks noChangeAspect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64" y="-12868"/>
            <a:ext cx="12093222" cy="731619"/>
          </a:xfrm>
          <a:prstGeom prst="rect">
            <a:avLst/>
          </a:prstGeom>
        </p:spPr>
      </p:pic>
      <p:pic>
        <p:nvPicPr>
          <p:cNvPr id="28" name="Bild 9" descr="Screen Shot 2017-11-02 at 12.44.16.png">
            <a:extLst>
              <a:ext uri="{FF2B5EF4-FFF2-40B4-BE49-F238E27FC236}">
                <a16:creationId xmlns:a16="http://schemas.microsoft.com/office/drawing/2014/main" id="{A15865FC-D0C9-4E80-AB08-47B797CC28AB}"/>
              </a:ext>
            </a:extLst>
          </p:cNvPr>
          <p:cNvPicPr>
            <a:picLocks noChangeAspect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64" y="0"/>
            <a:ext cx="12093222" cy="9754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99462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202</Words>
  <Application>Microsoft Office PowerPoint</Application>
  <PresentationFormat>Benutzerdefiniert</PresentationFormat>
  <Paragraphs>20</Paragraphs>
  <Slides>4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Quicksand</vt:lpstr>
      <vt:lpstr>Quicksand Regular</vt:lpstr>
      <vt:lpstr>Office Theme</vt:lpstr>
      <vt:lpstr>PowerPoint-Präsentation</vt:lpstr>
      <vt:lpstr>Exercise 1</vt:lpstr>
      <vt:lpstr>Exercise 2</vt:lpstr>
      <vt:lpstr>PowerPoint-Präsentation</vt:lpstr>
    </vt:vector>
  </TitlesOfParts>
  <Company>TU Delft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Ruud Balkenende</dc:creator>
  <cp:lastModifiedBy>Andri Abbühl</cp:lastModifiedBy>
  <cp:revision>164</cp:revision>
  <cp:lastPrinted>2019-05-24T11:02:59Z</cp:lastPrinted>
  <dcterms:created xsi:type="dcterms:W3CDTF">2017-10-22T18:55:31Z</dcterms:created>
  <dcterms:modified xsi:type="dcterms:W3CDTF">2020-01-21T08:57:49Z</dcterms:modified>
</cp:coreProperties>
</file>